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586"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24FB2B-40B2-4D92-8093-CC6B033B519D}" type="datetimeFigureOut">
              <a:rPr lang="fr-FR" smtClean="0"/>
              <a:pPr/>
              <a:t>23/06/2015</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11815C-31CE-4D66-A75C-D52E40A0DAED}" type="slidenum">
              <a:rPr lang="fr-FR" smtClean="0"/>
              <a:pPr/>
              <a:t>‹N°›</a:t>
            </a:fld>
            <a:endParaRPr lang="fr-FR"/>
          </a:p>
        </p:txBody>
      </p:sp>
    </p:spTree>
    <p:extLst>
      <p:ext uri="{BB962C8B-B14F-4D97-AF65-F5344CB8AC3E}">
        <p14:creationId xmlns:p14="http://schemas.microsoft.com/office/powerpoint/2010/main" val="73988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711815C-31CE-4D66-A75C-D52E40A0DAED}"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711815C-31CE-4D66-A75C-D52E40A0DAED}"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934154-B308-4D0F-9777-4DD0BECBBECD}" type="datetimeFigureOut">
              <a:rPr lang="fr-FR" smtClean="0"/>
              <a:pPr/>
              <a:t>23/06/2015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6F4308-CA44-4A81-81F9-17601290F0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D934154-B308-4D0F-9777-4DD0BECBBECD}" type="datetimeFigureOut">
              <a:rPr lang="fr-FR" smtClean="0"/>
              <a:pPr/>
              <a:t>23/06/2015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6F4308-CA44-4A81-81F9-17601290F0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8748464"/>
            <a:ext cx="6858000" cy="395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6" name="Rectangle 5"/>
          <p:cNvSpPr/>
          <p:nvPr/>
        </p:nvSpPr>
        <p:spPr>
          <a:xfrm>
            <a:off x="1398028" y="252320"/>
            <a:ext cx="4030716" cy="5760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116632" y="0"/>
            <a:ext cx="6597352" cy="9264075"/>
          </a:xfrm>
          <a:prstGeom prst="rect">
            <a:avLst/>
          </a:prstGeom>
          <a:noFill/>
        </p:spPr>
        <p:txBody>
          <a:bodyPr wrap="square">
            <a:spAutoFit/>
          </a:bodyPr>
          <a:lstStyle/>
          <a:p>
            <a:pPr algn="ctr"/>
            <a:r>
              <a:rPr lang="pt-BR" sz="1200" b="1" dirty="0" smtClean="0">
                <a:latin typeface="Arial" pitchFamily="34" charset="0"/>
                <a:cs typeface="Arial" pitchFamily="34" charset="0"/>
              </a:rPr>
              <a:t>NEUILLY SUR MARNE ATHLETISME</a:t>
            </a:r>
          </a:p>
          <a:p>
            <a:pPr algn="ctr"/>
            <a:r>
              <a:rPr lang="pt-BR" sz="2400" b="1" dirty="0">
                <a:solidFill>
                  <a:schemeClr val="bg1"/>
                </a:solidFill>
                <a:latin typeface="Arial" pitchFamily="34" charset="0"/>
                <a:cs typeface="Arial" pitchFamily="34" charset="0"/>
              </a:rPr>
              <a:t> </a:t>
            </a:r>
            <a:r>
              <a:rPr lang="pt-BR" sz="2400" b="1" dirty="0" smtClean="0">
                <a:solidFill>
                  <a:schemeClr val="bg1"/>
                </a:solidFill>
                <a:latin typeface="Arial" pitchFamily="34" charset="0"/>
                <a:cs typeface="Arial" pitchFamily="34" charset="0"/>
              </a:rPr>
              <a:t>INSCRIPTION 2015-2016</a:t>
            </a:r>
          </a:p>
          <a:p>
            <a:pPr algn="ctr"/>
            <a:r>
              <a:rPr lang="pt-BR" sz="1200" b="1" dirty="0" smtClean="0">
                <a:solidFill>
                  <a:schemeClr val="bg1"/>
                </a:solidFill>
                <a:latin typeface="Arial" pitchFamily="34" charset="0"/>
                <a:cs typeface="Arial" pitchFamily="34" charset="0"/>
              </a:rPr>
              <a:t>(Réservée aux membres de la section)</a:t>
            </a:r>
          </a:p>
          <a:p>
            <a:pPr algn="ctr"/>
            <a:endParaRPr lang="pt-BR" sz="1200" dirty="0" smtClean="0">
              <a:solidFill>
                <a:schemeClr val="bg1">
                  <a:lumMod val="75000"/>
                </a:schemeClr>
              </a:solidFill>
              <a:latin typeface="Arial" pitchFamily="34" charset="0"/>
              <a:cs typeface="Arial" pitchFamily="34" charset="0"/>
            </a:endParaRPr>
          </a:p>
          <a:p>
            <a:pPr algn="ctr"/>
            <a:r>
              <a:rPr lang="pt-BR" sz="1600" dirty="0" smtClean="0">
                <a:solidFill>
                  <a:schemeClr val="bg1">
                    <a:lumMod val="75000"/>
                  </a:schemeClr>
                </a:solidFill>
                <a:latin typeface="Arial" pitchFamily="34" charset="0"/>
                <a:cs typeface="Arial" pitchFamily="34" charset="0"/>
              </a:rPr>
              <a:t>S </a:t>
            </a:r>
            <a:r>
              <a:rPr lang="pt-BR" sz="1600" dirty="0">
                <a:solidFill>
                  <a:schemeClr val="bg1">
                    <a:lumMod val="75000"/>
                  </a:schemeClr>
                </a:solidFill>
                <a:latin typeface="Arial" pitchFamily="34" charset="0"/>
                <a:cs typeface="Arial" pitchFamily="34" charset="0"/>
              </a:rPr>
              <a:t>V </a:t>
            </a:r>
            <a:r>
              <a:rPr lang="pt-BR" sz="1600" dirty="0" smtClean="0">
                <a:solidFill>
                  <a:schemeClr val="bg1">
                    <a:lumMod val="75000"/>
                  </a:schemeClr>
                </a:solidFill>
                <a:latin typeface="Arial" pitchFamily="34" charset="0"/>
                <a:cs typeface="Arial" pitchFamily="34" charset="0"/>
              </a:rPr>
              <a:t>P       </a:t>
            </a:r>
            <a:r>
              <a:rPr lang="pt-BR" sz="1600" dirty="0">
                <a:solidFill>
                  <a:schemeClr val="bg1">
                    <a:lumMod val="75000"/>
                  </a:schemeClr>
                </a:solidFill>
                <a:latin typeface="Arial" pitchFamily="34" charset="0"/>
                <a:cs typeface="Arial" pitchFamily="34" charset="0"/>
              </a:rPr>
              <a:t>E C R I R </a:t>
            </a:r>
            <a:r>
              <a:rPr lang="pt-BR" sz="1600" dirty="0" smtClean="0">
                <a:solidFill>
                  <a:schemeClr val="bg1">
                    <a:lumMod val="75000"/>
                  </a:schemeClr>
                </a:solidFill>
                <a:latin typeface="Arial" pitchFamily="34" charset="0"/>
                <a:cs typeface="Arial" pitchFamily="34" charset="0"/>
              </a:rPr>
              <a:t>E      </a:t>
            </a:r>
            <a:r>
              <a:rPr lang="pt-BR" sz="1600" dirty="0">
                <a:solidFill>
                  <a:schemeClr val="bg1">
                    <a:lumMod val="75000"/>
                  </a:schemeClr>
                </a:solidFill>
                <a:latin typeface="Arial" pitchFamily="34" charset="0"/>
                <a:cs typeface="Arial" pitchFamily="34" charset="0"/>
              </a:rPr>
              <a:t>E </a:t>
            </a:r>
            <a:r>
              <a:rPr lang="pt-BR" sz="1600" dirty="0" smtClean="0">
                <a:solidFill>
                  <a:schemeClr val="bg1">
                    <a:lumMod val="75000"/>
                  </a:schemeClr>
                </a:solidFill>
                <a:latin typeface="Arial" pitchFamily="34" charset="0"/>
                <a:cs typeface="Arial" pitchFamily="34" charset="0"/>
              </a:rPr>
              <a:t>N       M </a:t>
            </a:r>
            <a:r>
              <a:rPr lang="pt-BR" sz="1600" dirty="0">
                <a:solidFill>
                  <a:schemeClr val="bg1">
                    <a:lumMod val="75000"/>
                  </a:schemeClr>
                </a:solidFill>
                <a:latin typeface="Arial" pitchFamily="34" charset="0"/>
                <a:cs typeface="Arial" pitchFamily="34" charset="0"/>
              </a:rPr>
              <a:t>A J U S C U L </a:t>
            </a:r>
            <a:r>
              <a:rPr lang="pt-BR" sz="1600" dirty="0" smtClean="0">
                <a:solidFill>
                  <a:schemeClr val="bg1">
                    <a:lumMod val="75000"/>
                  </a:schemeClr>
                </a:solidFill>
                <a:latin typeface="Arial" pitchFamily="34" charset="0"/>
                <a:cs typeface="Arial" pitchFamily="34" charset="0"/>
              </a:rPr>
              <a:t>E</a:t>
            </a:r>
          </a:p>
          <a:p>
            <a:endParaRPr lang="pt-BR" sz="1200" dirty="0">
              <a:latin typeface="Arial" pitchFamily="34" charset="0"/>
              <a:cs typeface="Arial" pitchFamily="34" charset="0"/>
            </a:endParaRPr>
          </a:p>
          <a:p>
            <a:r>
              <a:rPr lang="fr-FR" sz="1200" dirty="0" smtClean="0">
                <a:latin typeface="Arial" pitchFamily="34" charset="0"/>
                <a:cs typeface="Arial" pitchFamily="34" charset="0"/>
              </a:rPr>
              <a:t>Nom </a:t>
            </a:r>
            <a:r>
              <a:rPr lang="fr-FR" sz="1200" dirty="0">
                <a:latin typeface="Arial" pitchFamily="34" charset="0"/>
                <a:cs typeface="Arial" pitchFamily="34" charset="0"/>
              </a:rPr>
              <a:t>: </a:t>
            </a:r>
            <a:r>
              <a:rPr lang="fr-FR" sz="1200" dirty="0" smtClean="0">
                <a:latin typeface="Arial" pitchFamily="34" charset="0"/>
                <a:cs typeface="Arial" pitchFamily="34" charset="0"/>
              </a:rPr>
              <a:t>_________________ Prénom :_____________________________   Sexe : M – F</a:t>
            </a: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Date </a:t>
            </a:r>
            <a:r>
              <a:rPr lang="fr-FR" sz="1200" dirty="0">
                <a:latin typeface="Arial" pitchFamily="34" charset="0"/>
                <a:cs typeface="Arial" pitchFamily="34" charset="0"/>
              </a:rPr>
              <a:t>naissance : </a:t>
            </a:r>
            <a:r>
              <a:rPr lang="fr-FR" sz="1200" dirty="0" smtClean="0">
                <a:latin typeface="Arial" pitchFamily="34" charset="0"/>
                <a:cs typeface="Arial" pitchFamily="34" charset="0"/>
              </a:rPr>
              <a:t>_______________            Nationalité </a:t>
            </a:r>
            <a:r>
              <a:rPr lang="fr-FR" sz="1200" dirty="0">
                <a:latin typeface="Arial" pitchFamily="34" charset="0"/>
                <a:cs typeface="Arial" pitchFamily="34" charset="0"/>
              </a:rPr>
              <a:t>: </a:t>
            </a:r>
            <a:r>
              <a:rPr lang="fr-FR" sz="1200" dirty="0" smtClean="0">
                <a:latin typeface="Arial" pitchFamily="34" charset="0"/>
                <a:cs typeface="Arial" pitchFamily="34" charset="0"/>
              </a:rPr>
              <a:t>______________________</a:t>
            </a:r>
          </a:p>
          <a:p>
            <a:endParaRPr lang="fr-FR" sz="1200" dirty="0">
              <a:latin typeface="Arial" pitchFamily="34" charset="0"/>
              <a:cs typeface="Arial" pitchFamily="34" charset="0"/>
            </a:endParaRPr>
          </a:p>
          <a:p>
            <a:r>
              <a:rPr lang="fr-FR" sz="1200" b="1" i="1" dirty="0" smtClean="0">
                <a:latin typeface="Arial" pitchFamily="34" charset="0"/>
                <a:cs typeface="Arial" pitchFamily="34" charset="0"/>
              </a:rPr>
              <a:t>N</a:t>
            </a:r>
            <a:r>
              <a:rPr lang="fr-FR" sz="1200" b="1" i="1" dirty="0">
                <a:latin typeface="Arial" pitchFamily="34" charset="0"/>
                <a:cs typeface="Arial" pitchFamily="34" charset="0"/>
              </a:rPr>
              <a:t>° Licence : </a:t>
            </a:r>
            <a:r>
              <a:rPr lang="fr-FR" sz="1200" b="1" i="1" dirty="0" smtClean="0">
                <a:latin typeface="Arial" pitchFamily="34" charset="0"/>
                <a:cs typeface="Arial" pitchFamily="34" charset="0"/>
              </a:rPr>
              <a:t>____________</a:t>
            </a:r>
          </a:p>
          <a:p>
            <a:endParaRPr lang="fr-FR" sz="1200" i="1" dirty="0">
              <a:latin typeface="Arial" pitchFamily="34" charset="0"/>
              <a:cs typeface="Arial" pitchFamily="34" charset="0"/>
            </a:endParaRPr>
          </a:p>
          <a:p>
            <a:r>
              <a:rPr lang="fr-FR" sz="1200" dirty="0" smtClean="0">
                <a:latin typeface="Arial" pitchFamily="34" charset="0"/>
                <a:cs typeface="Arial" pitchFamily="34" charset="0"/>
              </a:rPr>
              <a:t>Adresse</a:t>
            </a:r>
            <a:r>
              <a:rPr lang="fr-FR" sz="1400" dirty="0" smtClean="0">
                <a:latin typeface="Arial" pitchFamily="34" charset="0"/>
                <a:cs typeface="Arial" pitchFamily="34" charset="0"/>
              </a:rPr>
              <a:t>:____________________________________________________________________________________________________________________________</a:t>
            </a: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Code </a:t>
            </a:r>
            <a:r>
              <a:rPr lang="fr-FR" sz="1200" dirty="0">
                <a:latin typeface="Arial" pitchFamily="34" charset="0"/>
                <a:cs typeface="Arial" pitchFamily="34" charset="0"/>
              </a:rPr>
              <a:t>postal : </a:t>
            </a:r>
            <a:r>
              <a:rPr lang="fr-FR" sz="1200" dirty="0" smtClean="0">
                <a:latin typeface="Arial" pitchFamily="34" charset="0"/>
                <a:cs typeface="Arial" pitchFamily="34" charset="0"/>
              </a:rPr>
              <a:t>_____________ Ville : ____________________</a:t>
            </a:r>
          </a:p>
          <a:p>
            <a:endParaRPr lang="fr-FR" sz="1200" dirty="0">
              <a:latin typeface="Arial" pitchFamily="34" charset="0"/>
              <a:cs typeface="Arial" pitchFamily="34" charset="0"/>
            </a:endParaRPr>
          </a:p>
          <a:p>
            <a:r>
              <a:rPr lang="fr-FR" sz="1200" dirty="0">
                <a:latin typeface="Arial" pitchFamily="34" charset="0"/>
                <a:cs typeface="Arial" pitchFamily="34" charset="0"/>
              </a:rPr>
              <a:t>Fixe : </a:t>
            </a:r>
            <a:r>
              <a:rPr lang="fr-FR" sz="1200" dirty="0" smtClean="0">
                <a:latin typeface="Arial" pitchFamily="34" charset="0"/>
                <a:cs typeface="Arial" pitchFamily="34" charset="0"/>
              </a:rPr>
              <a:t>_______________ Portable </a:t>
            </a:r>
            <a:r>
              <a:rPr lang="fr-FR" sz="1200" dirty="0">
                <a:latin typeface="Arial" pitchFamily="34" charset="0"/>
                <a:cs typeface="Arial" pitchFamily="34" charset="0"/>
              </a:rPr>
              <a:t>: </a:t>
            </a:r>
            <a:r>
              <a:rPr lang="fr-FR" sz="1200" dirty="0" smtClean="0">
                <a:latin typeface="Arial" pitchFamily="34" charset="0"/>
                <a:cs typeface="Arial" pitchFamily="34" charset="0"/>
              </a:rPr>
              <a:t>_________________ </a:t>
            </a:r>
            <a:r>
              <a:rPr lang="fr-FR" sz="1200" dirty="0">
                <a:latin typeface="Arial" pitchFamily="34" charset="0"/>
                <a:cs typeface="Arial" pitchFamily="34" charset="0"/>
              </a:rPr>
              <a:t>Autre : </a:t>
            </a:r>
            <a:r>
              <a:rPr lang="fr-FR" sz="1200" dirty="0" smtClean="0">
                <a:latin typeface="Arial" pitchFamily="34" charset="0"/>
                <a:cs typeface="Arial" pitchFamily="34" charset="0"/>
              </a:rPr>
              <a:t>______________________</a:t>
            </a:r>
            <a:endParaRPr lang="fr-FR" sz="1200" dirty="0">
              <a:latin typeface="Arial" pitchFamily="34" charset="0"/>
              <a:cs typeface="Arial" pitchFamily="34" charset="0"/>
            </a:endParaRP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Email : ____________________________________________________________________</a:t>
            </a: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Date du certificat médical :</a:t>
            </a:r>
            <a:r>
              <a:rPr lang="fr-FR" sz="1200" b="1" dirty="0" smtClean="0">
                <a:latin typeface="Arial" pitchFamily="34" charset="0"/>
                <a:cs typeface="Arial" pitchFamily="34" charset="0"/>
              </a:rPr>
              <a:t> _____________</a:t>
            </a:r>
            <a:endParaRPr lang="fr-FR" sz="1200" dirty="0" smtClean="0">
              <a:solidFill>
                <a:schemeClr val="bg1">
                  <a:lumMod val="65000"/>
                </a:schemeClr>
              </a:solidFill>
              <a:latin typeface="Arial" pitchFamily="34" charset="0"/>
              <a:cs typeface="Arial" pitchFamily="34" charset="0"/>
            </a:endParaRP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a:t>
            </a:r>
            <a:r>
              <a:rPr lang="fr-FR" sz="1200" dirty="0">
                <a:latin typeface="Arial" pitchFamily="34" charset="0"/>
                <a:cs typeface="Arial" pitchFamily="34" charset="0"/>
              </a:rPr>
              <a:t> </a:t>
            </a:r>
            <a:r>
              <a:rPr lang="fr-FR" sz="1200" dirty="0" smtClean="0">
                <a:latin typeface="Arial" pitchFamily="34" charset="0"/>
                <a:cs typeface="Arial" pitchFamily="34" charset="0"/>
              </a:rPr>
              <a:t>               </a:t>
            </a:r>
            <a:r>
              <a:rPr lang="fr-FR" sz="1200" b="1" dirty="0" smtClean="0">
                <a:latin typeface="Arial" pitchFamily="34" charset="0"/>
                <a:cs typeface="Arial" pitchFamily="34" charset="0"/>
              </a:rPr>
              <a:t>Prix de la cotisation (incluant la Licence FFA, l’assurance et le maillot)</a:t>
            </a:r>
          </a:p>
          <a:p>
            <a:endParaRPr lang="fr-FR" sz="1200" dirty="0">
              <a:latin typeface="Arial" pitchFamily="34" charset="0"/>
              <a:cs typeface="Arial" pitchFamily="34" charset="0"/>
            </a:endParaRPr>
          </a:p>
          <a:p>
            <a:pPr algn="ctr"/>
            <a:r>
              <a:rPr lang="fr-FR" sz="1200" b="1" dirty="0" smtClean="0">
                <a:latin typeface="Arial" pitchFamily="34" charset="0"/>
                <a:cs typeface="Arial" pitchFamily="34" charset="0"/>
              </a:rPr>
              <a:t>Prix </a:t>
            </a:r>
            <a:r>
              <a:rPr lang="fr-FR" sz="1200" b="1" dirty="0">
                <a:latin typeface="Arial" pitchFamily="34" charset="0"/>
                <a:cs typeface="Arial" pitchFamily="34" charset="0"/>
              </a:rPr>
              <a:t>de la cotisation </a:t>
            </a:r>
            <a:endParaRPr lang="fr-FR" sz="1200" b="1" dirty="0" smtClean="0">
              <a:latin typeface="Arial" pitchFamily="34" charset="0"/>
              <a:cs typeface="Arial" pitchFamily="34" charset="0"/>
            </a:endParaRPr>
          </a:p>
          <a:p>
            <a:r>
              <a:rPr lang="fr-FR" sz="1200" b="1" dirty="0" smtClean="0">
                <a:latin typeface="Arial" pitchFamily="34" charset="0"/>
                <a:cs typeface="Arial" pitchFamily="34" charset="0"/>
              </a:rPr>
              <a:t>55  € : Dirigeants</a:t>
            </a:r>
            <a:endParaRPr lang="fr-FR" sz="1200" b="1" dirty="0">
              <a:latin typeface="Arial" pitchFamily="34" charset="0"/>
              <a:cs typeface="Arial" pitchFamily="34" charset="0"/>
            </a:endParaRPr>
          </a:p>
          <a:p>
            <a:r>
              <a:rPr lang="fr-FR" sz="1200" b="1" dirty="0" smtClean="0">
                <a:latin typeface="Arial" pitchFamily="34" charset="0"/>
                <a:cs typeface="Arial" pitchFamily="34" charset="0"/>
              </a:rPr>
              <a:t>115 € </a:t>
            </a:r>
            <a:r>
              <a:rPr lang="fr-FR" sz="1200" b="1" dirty="0">
                <a:latin typeface="Arial" pitchFamily="34" charset="0"/>
                <a:cs typeface="Arial" pitchFamily="34" charset="0"/>
              </a:rPr>
              <a:t>: </a:t>
            </a:r>
            <a:r>
              <a:rPr lang="fr-FR" sz="1200" b="1" dirty="0" smtClean="0">
                <a:latin typeface="Arial" pitchFamily="34" charset="0"/>
                <a:cs typeface="Arial" pitchFamily="34" charset="0"/>
              </a:rPr>
              <a:t>EA (2007 à 2009), PO (2005-2006)</a:t>
            </a:r>
            <a:endParaRPr lang="fr-FR" sz="1200" b="1" dirty="0">
              <a:latin typeface="Arial" pitchFamily="34" charset="0"/>
              <a:cs typeface="Arial" pitchFamily="34" charset="0"/>
            </a:endParaRPr>
          </a:p>
          <a:p>
            <a:r>
              <a:rPr lang="fr-FR" sz="1200" b="1" dirty="0" smtClean="0">
                <a:latin typeface="Arial" pitchFamily="34" charset="0"/>
                <a:cs typeface="Arial" pitchFamily="34" charset="0"/>
              </a:rPr>
              <a:t>115 € </a:t>
            </a:r>
            <a:r>
              <a:rPr lang="fr-FR" sz="1200" b="1" dirty="0">
                <a:latin typeface="Arial" pitchFamily="34" charset="0"/>
                <a:cs typeface="Arial" pitchFamily="34" charset="0"/>
              </a:rPr>
              <a:t>: </a:t>
            </a:r>
            <a:r>
              <a:rPr lang="fr-FR" sz="1200" b="1" dirty="0" smtClean="0">
                <a:latin typeface="Arial" pitchFamily="34" charset="0"/>
                <a:cs typeface="Arial" pitchFamily="34" charset="0"/>
              </a:rPr>
              <a:t>BE (2003-04), MI (2001-2002)</a:t>
            </a:r>
            <a:endParaRPr lang="fr-FR" sz="1200" b="1" dirty="0">
              <a:latin typeface="Arial" pitchFamily="34" charset="0"/>
              <a:cs typeface="Arial" pitchFamily="34" charset="0"/>
            </a:endParaRPr>
          </a:p>
          <a:p>
            <a:r>
              <a:rPr lang="sv-SE" sz="1200" b="1" dirty="0" smtClean="0">
                <a:latin typeface="Arial" pitchFamily="34" charset="0"/>
                <a:cs typeface="Arial" pitchFamily="34" charset="0"/>
              </a:rPr>
              <a:t>115 € </a:t>
            </a:r>
            <a:r>
              <a:rPr lang="sv-SE" sz="1200" b="1" dirty="0">
                <a:latin typeface="Arial" pitchFamily="34" charset="0"/>
                <a:cs typeface="Arial" pitchFamily="34" charset="0"/>
              </a:rPr>
              <a:t>: </a:t>
            </a:r>
            <a:r>
              <a:rPr lang="sv-SE" sz="1200" b="1" dirty="0" smtClean="0">
                <a:latin typeface="Arial" pitchFamily="34" charset="0"/>
                <a:cs typeface="Arial" pitchFamily="34" charset="0"/>
              </a:rPr>
              <a:t>CA (1999-00), JU (1997-98)</a:t>
            </a:r>
            <a:r>
              <a:rPr lang="fr-FR" sz="1200" b="1" dirty="0" smtClean="0">
                <a:latin typeface="Arial" pitchFamily="34" charset="0"/>
                <a:cs typeface="Arial" pitchFamily="34" charset="0"/>
              </a:rPr>
              <a:t> , ES (1994 à 1996)</a:t>
            </a:r>
            <a:endParaRPr lang="sv-SE" sz="1200" b="1" dirty="0">
              <a:latin typeface="Arial" pitchFamily="34" charset="0"/>
              <a:cs typeface="Arial" pitchFamily="34" charset="0"/>
            </a:endParaRPr>
          </a:p>
          <a:p>
            <a:r>
              <a:rPr lang="fr-FR" sz="1200" b="1" dirty="0" smtClean="0">
                <a:latin typeface="Arial" pitchFamily="34" charset="0"/>
                <a:cs typeface="Arial" pitchFamily="34" charset="0"/>
              </a:rPr>
              <a:t>125 €: Loisirs (1993 et avant)</a:t>
            </a:r>
          </a:p>
          <a:p>
            <a:r>
              <a:rPr lang="fr-FR" sz="1200" b="1" dirty="0" smtClean="0">
                <a:latin typeface="Arial" pitchFamily="34" charset="0"/>
                <a:cs typeface="Arial" pitchFamily="34" charset="0"/>
              </a:rPr>
              <a:t>140 € : SE (1977 à 1993</a:t>
            </a:r>
            <a:r>
              <a:rPr lang="fr-FR" sz="1200" b="1" smtClean="0">
                <a:latin typeface="Arial" pitchFamily="34" charset="0"/>
                <a:cs typeface="Arial" pitchFamily="34" charset="0"/>
              </a:rPr>
              <a:t>) </a:t>
            </a:r>
            <a:r>
              <a:rPr lang="fr-FR" sz="1200" b="1" smtClean="0">
                <a:latin typeface="Arial" pitchFamily="34" charset="0"/>
                <a:cs typeface="Arial" pitchFamily="34" charset="0"/>
              </a:rPr>
              <a:t>Master</a:t>
            </a:r>
            <a:r>
              <a:rPr lang="fr-FR" sz="1200" b="1" smtClean="0">
                <a:latin typeface="Arial" pitchFamily="34" charset="0"/>
                <a:cs typeface="Arial" pitchFamily="34" charset="0"/>
              </a:rPr>
              <a:t> </a:t>
            </a:r>
            <a:r>
              <a:rPr lang="fr-FR" sz="1200" b="1" dirty="0" smtClean="0">
                <a:latin typeface="Arial" pitchFamily="34" charset="0"/>
                <a:cs typeface="Arial" pitchFamily="34" charset="0"/>
              </a:rPr>
              <a:t>(1976 et avant)</a:t>
            </a:r>
          </a:p>
          <a:p>
            <a:endParaRPr lang="fr-FR" sz="1200" b="1" dirty="0">
              <a:latin typeface="Arial" pitchFamily="34" charset="0"/>
              <a:cs typeface="Arial" pitchFamily="34" charset="0"/>
            </a:endParaRPr>
          </a:p>
          <a:p>
            <a:pPr algn="ctr"/>
            <a:r>
              <a:rPr lang="fr-FR" sz="1200" i="1" dirty="0" smtClean="0">
                <a:latin typeface="Arial" pitchFamily="34" charset="0"/>
                <a:cs typeface="Arial" pitchFamily="34" charset="0"/>
              </a:rPr>
              <a:t>Règlement</a:t>
            </a:r>
            <a:r>
              <a:rPr lang="fr-FR" sz="1200" i="1" dirty="0">
                <a:latin typeface="Arial" pitchFamily="34" charset="0"/>
                <a:cs typeface="Arial" pitchFamily="34" charset="0"/>
              </a:rPr>
              <a:t>, possible en 3 chèques, à l’ordre de </a:t>
            </a:r>
            <a:r>
              <a:rPr lang="fr-FR" sz="1200" i="1" dirty="0" smtClean="0">
                <a:latin typeface="Arial" pitchFamily="34" charset="0"/>
                <a:cs typeface="Arial" pitchFamily="34" charset="0"/>
              </a:rPr>
              <a:t>Neuilly sur marne athlétisme</a:t>
            </a:r>
            <a:endParaRPr lang="fr-FR" sz="1200" i="1" dirty="0">
              <a:latin typeface="Arial" pitchFamily="34" charset="0"/>
              <a:cs typeface="Arial" pitchFamily="34" charset="0"/>
            </a:endParaRPr>
          </a:p>
          <a:p>
            <a:pPr algn="ctr"/>
            <a:r>
              <a:rPr lang="fr-FR" sz="1200" i="1" dirty="0">
                <a:latin typeface="Arial" pitchFamily="34" charset="0"/>
                <a:cs typeface="Arial" pitchFamily="34" charset="0"/>
              </a:rPr>
              <a:t>Remettre tous les chèques à l’inscription (y compris ceux à encaisser ultérieurement</a:t>
            </a:r>
            <a:r>
              <a:rPr lang="fr-FR" sz="1200" i="1" dirty="0" smtClean="0">
                <a:latin typeface="Arial" pitchFamily="34" charset="0"/>
                <a:cs typeface="Arial" pitchFamily="34" charset="0"/>
              </a:rPr>
              <a:t>)</a:t>
            </a:r>
          </a:p>
          <a:p>
            <a:pPr algn="ctr"/>
            <a:endParaRPr lang="fr-FR" sz="1200" b="1" i="1" u="sng" dirty="0" smtClean="0">
              <a:latin typeface="Arial" pitchFamily="34" charset="0"/>
              <a:cs typeface="Arial" pitchFamily="34" charset="0"/>
            </a:endParaRPr>
          </a:p>
          <a:p>
            <a:pPr algn="ctr"/>
            <a:r>
              <a:rPr lang="fr-FR" sz="1200" dirty="0" smtClean="0">
                <a:latin typeface="Arial" pitchFamily="34" charset="0"/>
                <a:cs typeface="Arial" pitchFamily="34" charset="0"/>
              </a:rPr>
              <a:t>C</a:t>
            </a:r>
            <a:r>
              <a:rPr lang="fr-FR" sz="1200" b="1" dirty="0" smtClean="0">
                <a:latin typeface="Arial" pitchFamily="34" charset="0"/>
                <a:cs typeface="Arial" pitchFamily="34" charset="0"/>
              </a:rPr>
              <a:t>ERTIFICAT MEDICAL OBLIGATOIRE (Validité  de moins de 6 mois)</a:t>
            </a:r>
          </a:p>
          <a:p>
            <a:pPr algn="ctr"/>
            <a:r>
              <a:rPr lang="fr-FR" sz="1200" b="1" dirty="0" smtClean="0">
                <a:latin typeface="Arial" pitchFamily="34" charset="0"/>
                <a:cs typeface="Arial" pitchFamily="34" charset="0"/>
              </a:rPr>
              <a:t>POUR DES RAISONS D’ASSURANCE AUCUNE </a:t>
            </a:r>
            <a:r>
              <a:rPr lang="fr-FR" sz="1200" b="1" dirty="0">
                <a:latin typeface="Arial" pitchFamily="34" charset="0"/>
                <a:cs typeface="Arial" pitchFamily="34" charset="0"/>
              </a:rPr>
              <a:t>INSCRIPTION NE SERA PRISE </a:t>
            </a:r>
            <a:r>
              <a:rPr lang="fr-FR" sz="1200" b="1" dirty="0" smtClean="0">
                <a:latin typeface="Arial" pitchFamily="34" charset="0"/>
                <a:cs typeface="Arial" pitchFamily="34" charset="0"/>
              </a:rPr>
              <a:t>EN COMPTE SI </a:t>
            </a:r>
            <a:r>
              <a:rPr lang="fr-FR" sz="1200" b="1" dirty="0">
                <a:latin typeface="Arial" pitchFamily="34" charset="0"/>
                <a:cs typeface="Arial" pitchFamily="34" charset="0"/>
              </a:rPr>
              <a:t>LE DOSSIER </a:t>
            </a:r>
            <a:r>
              <a:rPr lang="fr-FR" sz="1200" b="1" dirty="0" smtClean="0">
                <a:latin typeface="Arial" pitchFamily="34" charset="0"/>
                <a:cs typeface="Arial" pitchFamily="34" charset="0"/>
              </a:rPr>
              <a:t>EST INCOMPLET</a:t>
            </a:r>
          </a:p>
          <a:p>
            <a:pPr algn="ctr"/>
            <a:endParaRPr lang="fr-FR" sz="1200" b="1" dirty="0" smtClean="0">
              <a:latin typeface="Arial" pitchFamily="34" charset="0"/>
              <a:cs typeface="Arial" pitchFamily="34" charset="0"/>
            </a:endParaRPr>
          </a:p>
          <a:p>
            <a:pPr algn="ctr"/>
            <a:endParaRPr lang="fr-FR" sz="1200" b="1" dirty="0" smtClean="0">
              <a:latin typeface="Arial" pitchFamily="34" charset="0"/>
              <a:cs typeface="Arial" pitchFamily="34" charset="0"/>
            </a:endParaRPr>
          </a:p>
          <a:p>
            <a:pPr algn="ctr"/>
            <a:endParaRPr lang="fr-FR" sz="1200" b="1" dirty="0">
              <a:latin typeface="Arial" pitchFamily="34" charset="0"/>
              <a:cs typeface="Arial" pitchFamily="34" charset="0"/>
            </a:endParaRPr>
          </a:p>
          <a:p>
            <a:pPr algn="ctr"/>
            <a:endParaRPr lang="fr-FR" sz="1200" b="1"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1200" dirty="0" smtClean="0">
                <a:latin typeface="Arial" pitchFamily="34" charset="0"/>
                <a:cs typeface="Arial" pitchFamily="34" charset="0"/>
              </a:rPr>
              <a:t>Fait à _________________ Le _________________</a:t>
            </a:r>
          </a:p>
          <a:p>
            <a:r>
              <a:rPr lang="fr-FR" sz="1200" dirty="0" smtClean="0">
                <a:latin typeface="Arial" pitchFamily="34" charset="0"/>
                <a:cs typeface="Arial" pitchFamily="34" charset="0"/>
              </a:rPr>
              <a:t>				         Signature :</a:t>
            </a:r>
          </a:p>
          <a:p>
            <a:pPr algn="ctr"/>
            <a:endParaRPr lang="fr-FR" sz="900" b="1" i="1" dirty="0" smtClean="0">
              <a:solidFill>
                <a:schemeClr val="bg1"/>
              </a:solidFill>
              <a:latin typeface="Arial" pitchFamily="34" charset="0"/>
              <a:cs typeface="Arial" pitchFamily="34" charset="0"/>
            </a:endParaRPr>
          </a:p>
          <a:p>
            <a:pPr algn="ctr"/>
            <a:r>
              <a:rPr lang="fr-FR" sz="1400" b="1" i="1" dirty="0" smtClean="0">
                <a:solidFill>
                  <a:schemeClr val="bg1"/>
                </a:solidFill>
                <a:latin typeface="Arial" pitchFamily="34" charset="0"/>
                <a:cs typeface="Arial" pitchFamily="34" charset="0"/>
              </a:rPr>
              <a:t>Autorisation </a:t>
            </a:r>
            <a:r>
              <a:rPr lang="fr-FR" sz="1400" b="1" i="1" dirty="0">
                <a:solidFill>
                  <a:schemeClr val="bg1"/>
                </a:solidFill>
                <a:latin typeface="Arial" pitchFamily="34" charset="0"/>
                <a:cs typeface="Arial" pitchFamily="34" charset="0"/>
              </a:rPr>
              <a:t>parentale au verso - A remplir obligatoirement</a:t>
            </a:r>
            <a:endParaRPr lang="fr-FR" sz="1400" dirty="0">
              <a:solidFill>
                <a:schemeClr val="bg1"/>
              </a:solidFill>
              <a:latin typeface="Arial" pitchFamily="34" charset="0"/>
              <a:cs typeface="Arial" pitchFamily="34" charset="0"/>
            </a:endParaRPr>
          </a:p>
        </p:txBody>
      </p:sp>
      <p:sp>
        <p:nvSpPr>
          <p:cNvPr id="5" name="Rectangle 4"/>
          <p:cNvSpPr/>
          <p:nvPr/>
        </p:nvSpPr>
        <p:spPr>
          <a:xfrm>
            <a:off x="188640" y="7596336"/>
            <a:ext cx="6381328" cy="646331"/>
          </a:xfrm>
          <a:prstGeom prst="rect">
            <a:avLst/>
          </a:prstGeom>
        </p:spPr>
        <p:txBody>
          <a:bodyPr wrap="square">
            <a:spAutoFit/>
          </a:bodyPr>
          <a:lstStyle/>
          <a:p>
            <a:r>
              <a:rPr lang="fr-FR" sz="1200" b="1" dirty="0" smtClean="0">
                <a:latin typeface="Arial" pitchFamily="34" charset="0"/>
                <a:cs typeface="Arial" pitchFamily="34" charset="0"/>
              </a:rPr>
              <a:t>Droit à l’image</a:t>
            </a:r>
            <a:r>
              <a:rPr lang="fr-FR" sz="1200" dirty="0" smtClean="0">
                <a:latin typeface="Arial" pitchFamily="34" charset="0"/>
                <a:cs typeface="Arial" pitchFamily="34" charset="0"/>
              </a:rPr>
              <a:t> : J’autorise les dirigeants de l’association Neuilly/Marne Athlétisme à utiliser les images fixes ou audiovisuelles où je pourrais apparaître (ou mon enfant) prises dans le cadre de la vie associative, dans le respect des lois, règlements et traités en vigueur.</a:t>
            </a:r>
            <a:endParaRPr lang="fr-FR"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24" y="179512"/>
            <a:ext cx="6641976" cy="8802410"/>
          </a:xfrm>
          <a:prstGeom prst="rect">
            <a:avLst/>
          </a:prstGeom>
        </p:spPr>
        <p:txBody>
          <a:bodyPr wrap="square">
            <a:spAutoFit/>
          </a:bodyPr>
          <a:lstStyle/>
          <a:p>
            <a:pPr algn="ctr"/>
            <a:r>
              <a:rPr lang="fr-FR" b="1" dirty="0">
                <a:latin typeface="Arial" pitchFamily="34" charset="0"/>
                <a:cs typeface="Arial" pitchFamily="34" charset="0"/>
              </a:rPr>
              <a:t>AUTORISATION DES PARENTS OU DU </a:t>
            </a:r>
            <a:r>
              <a:rPr lang="fr-FR" b="1" dirty="0" smtClean="0">
                <a:latin typeface="Arial" pitchFamily="34" charset="0"/>
                <a:cs typeface="Arial" pitchFamily="34" charset="0"/>
              </a:rPr>
              <a:t>TUTEUR</a:t>
            </a:r>
          </a:p>
          <a:p>
            <a:pPr algn="ctr"/>
            <a:endParaRPr lang="fr-FR" sz="1200" dirty="0">
              <a:latin typeface="Arial" pitchFamily="34" charset="0"/>
              <a:cs typeface="Arial" pitchFamily="34" charset="0"/>
            </a:endParaRPr>
          </a:p>
          <a:p>
            <a:pPr algn="ctr"/>
            <a:endParaRPr lang="fr-FR" sz="1200" dirty="0">
              <a:latin typeface="Arial" pitchFamily="34" charset="0"/>
              <a:cs typeface="Arial" pitchFamily="34" charset="0"/>
            </a:endParaRPr>
          </a:p>
          <a:p>
            <a:r>
              <a:rPr lang="fr-FR" sz="1200" dirty="0">
                <a:latin typeface="Arial" pitchFamily="34" charset="0"/>
                <a:cs typeface="Arial" pitchFamily="34" charset="0"/>
              </a:rPr>
              <a:t>Je soussigné (e) : nom : ................ prénom : ...................... agissant en qualité de père, mère, tuteur (1), </a:t>
            </a:r>
            <a:r>
              <a:rPr lang="fr-FR" sz="1200" dirty="0" smtClean="0">
                <a:latin typeface="Arial" pitchFamily="34" charset="0"/>
                <a:cs typeface="Arial" pitchFamily="34" charset="0"/>
              </a:rPr>
              <a:t>de l’enfant</a:t>
            </a:r>
            <a:r>
              <a:rPr lang="fr-FR" sz="1200" dirty="0">
                <a:latin typeface="Arial" pitchFamily="34" charset="0"/>
                <a:cs typeface="Arial" pitchFamily="34" charset="0"/>
              </a:rPr>
              <a:t>, nom : .................. prénom : .................... né (e) le </a:t>
            </a:r>
            <a:r>
              <a:rPr lang="fr-FR" sz="1200" dirty="0" smtClean="0">
                <a:latin typeface="Arial" pitchFamily="34" charset="0"/>
                <a:cs typeface="Arial" pitchFamily="34" charset="0"/>
              </a:rPr>
              <a:t>.......................</a:t>
            </a:r>
          </a:p>
          <a:p>
            <a:endParaRPr lang="fr-FR" sz="1200" dirty="0">
              <a:latin typeface="Arial" pitchFamily="34" charset="0"/>
              <a:cs typeface="Arial" pitchFamily="34" charset="0"/>
            </a:endParaRPr>
          </a:p>
          <a:p>
            <a:r>
              <a:rPr lang="fr-FR" sz="1200" dirty="0" smtClean="0">
                <a:latin typeface="Arial" pitchFamily="34" charset="0"/>
                <a:cs typeface="Arial" pitchFamily="34" charset="0"/>
              </a:rPr>
              <a:t>➥ </a:t>
            </a:r>
            <a:r>
              <a:rPr lang="fr-FR" sz="1200" dirty="0">
                <a:latin typeface="Arial" pitchFamily="34" charset="0"/>
                <a:cs typeface="Arial" pitchFamily="34" charset="0"/>
              </a:rPr>
              <a:t>Autorise mon enfant à quitter seul le stade à la fin de la </a:t>
            </a:r>
            <a:r>
              <a:rPr lang="fr-FR" sz="1200" dirty="0" smtClean="0">
                <a:latin typeface="Arial" pitchFamily="34" charset="0"/>
                <a:cs typeface="Arial" pitchFamily="34" charset="0"/>
              </a:rPr>
              <a:t>séance</a:t>
            </a:r>
          </a:p>
          <a:p>
            <a:r>
              <a:rPr lang="fr-FR" sz="1200" dirty="0" smtClean="0">
                <a:latin typeface="Arial" pitchFamily="34" charset="0"/>
                <a:cs typeface="Arial" pitchFamily="34" charset="0"/>
              </a:rPr>
              <a:t> </a:t>
            </a:r>
            <a:r>
              <a:rPr lang="fr-FR" sz="1200" dirty="0">
                <a:latin typeface="Arial" pitchFamily="34" charset="0"/>
                <a:cs typeface="Arial" pitchFamily="34" charset="0"/>
              </a:rPr>
              <a:t>d’entraînement (2) OUI ❑ NON ❑</a:t>
            </a:r>
          </a:p>
          <a:p>
            <a:r>
              <a:rPr lang="fr-FR" sz="1200" dirty="0">
                <a:latin typeface="Arial" pitchFamily="34" charset="0"/>
                <a:cs typeface="Arial" pitchFamily="34" charset="0"/>
              </a:rPr>
              <a:t>➥ Autorise mon enfant à participer aux différentes compétitions pour lesquelles le</a:t>
            </a:r>
          </a:p>
          <a:p>
            <a:r>
              <a:rPr lang="fr-FR" sz="1200" dirty="0">
                <a:latin typeface="Arial" pitchFamily="34" charset="0"/>
                <a:cs typeface="Arial" pitchFamily="34" charset="0"/>
              </a:rPr>
              <a:t>club est engagé (2) OUI ❑ NON ❑</a:t>
            </a:r>
          </a:p>
          <a:p>
            <a:r>
              <a:rPr lang="fr-FR" sz="1200" dirty="0">
                <a:latin typeface="Arial" pitchFamily="34" charset="0"/>
                <a:cs typeface="Arial" pitchFamily="34" charset="0"/>
              </a:rPr>
              <a:t>➥ Autorise mon enfant à utiliser le véhicule d’un accompagnateur (parent d’athlète,</a:t>
            </a:r>
          </a:p>
          <a:p>
            <a:r>
              <a:rPr lang="fr-FR" sz="1200" dirty="0">
                <a:latin typeface="Arial" pitchFamily="34" charset="0"/>
                <a:cs typeface="Arial" pitchFamily="34" charset="0"/>
              </a:rPr>
              <a:t>dirigeants .) pour ce rendre aux différentes compétitions pour lesquelles le club</a:t>
            </a:r>
          </a:p>
          <a:p>
            <a:r>
              <a:rPr lang="fr-FR" sz="1200" dirty="0">
                <a:latin typeface="Arial" pitchFamily="34" charset="0"/>
                <a:cs typeface="Arial" pitchFamily="34" charset="0"/>
              </a:rPr>
              <a:t>est engagé (2) OUI ❑ NON ❑</a:t>
            </a:r>
          </a:p>
          <a:p>
            <a:r>
              <a:rPr lang="fr-FR" sz="1200" dirty="0">
                <a:latin typeface="Arial" pitchFamily="34" charset="0"/>
                <a:cs typeface="Arial" pitchFamily="34" charset="0"/>
              </a:rPr>
              <a:t>➥ Autorise mon enfant à se rendre et revenir seul du lieu des compétitions (2) OUI ❑ NON ❑</a:t>
            </a:r>
          </a:p>
          <a:p>
            <a:r>
              <a:rPr lang="fr-FR" sz="1200" dirty="0">
                <a:latin typeface="Arial" pitchFamily="34" charset="0"/>
                <a:cs typeface="Arial" pitchFamily="34" charset="0"/>
              </a:rPr>
              <a:t>➥ Autorise les responsables du club à prendre toutes les dispositions nécessaires</a:t>
            </a:r>
          </a:p>
          <a:p>
            <a:r>
              <a:rPr lang="fr-FR" sz="1200" dirty="0">
                <a:latin typeface="Arial" pitchFamily="34" charset="0"/>
                <a:cs typeface="Arial" pitchFamily="34" charset="0"/>
              </a:rPr>
              <a:t>en cas d’accident (2) OUI ❑ NON </a:t>
            </a:r>
            <a:r>
              <a:rPr lang="fr-FR" sz="1200" dirty="0" smtClean="0">
                <a:latin typeface="Arial" pitchFamily="34" charset="0"/>
                <a:cs typeface="Arial" pitchFamily="34" charset="0"/>
              </a:rPr>
              <a:t>❑</a:t>
            </a:r>
          </a:p>
          <a:p>
            <a:r>
              <a:rPr lang="fr-FR" sz="1200" dirty="0" smtClean="0">
                <a:latin typeface="Arial" pitchFamily="34" charset="0"/>
                <a:cs typeface="Arial" pitchFamily="34" charset="0"/>
              </a:rPr>
              <a:t>➥ Souhaitez vous bénéficier d’une attestation (2) OUI ❑ NON ❑</a:t>
            </a:r>
          </a:p>
          <a:p>
            <a:r>
              <a:rPr lang="fr-FR" sz="1200" dirty="0" smtClean="0">
                <a:latin typeface="Arial" pitchFamily="34" charset="0"/>
                <a:cs typeface="Arial" pitchFamily="34" charset="0"/>
              </a:rPr>
              <a:t>➥ (Nocéens, pour bénéficier de l’aide OMS, merci de fournir un avis de non imposition et une CNI.</a:t>
            </a:r>
            <a:endParaRPr lang="fr-FR" sz="1200" dirty="0">
              <a:latin typeface="Arial" pitchFamily="34" charset="0"/>
              <a:cs typeface="Arial" pitchFamily="34" charset="0"/>
            </a:endParaRPr>
          </a:p>
          <a:p>
            <a:r>
              <a:rPr lang="fr-FR" sz="1200" dirty="0">
                <a:latin typeface="Arial" pitchFamily="34" charset="0"/>
                <a:cs typeface="Arial" pitchFamily="34" charset="0"/>
              </a:rPr>
              <a:t>➥ Personnes autorisées à venir chercher l’enfant s’il ne peut rentrer seul à la fin de</a:t>
            </a:r>
          </a:p>
          <a:p>
            <a:r>
              <a:rPr lang="fr-FR" sz="1200" dirty="0">
                <a:latin typeface="Arial" pitchFamily="34" charset="0"/>
                <a:cs typeface="Arial" pitchFamily="34" charset="0"/>
              </a:rPr>
              <a:t>la séance d’entraînement</a:t>
            </a:r>
          </a:p>
          <a:p>
            <a:r>
              <a:rPr lang="fr-FR" sz="1200" dirty="0">
                <a:latin typeface="Arial" pitchFamily="34" charset="0"/>
                <a:cs typeface="Arial" pitchFamily="34" charset="0"/>
              </a:rPr>
              <a:t>Nom : Prénom : Parenté :</a:t>
            </a:r>
          </a:p>
          <a:p>
            <a:r>
              <a:rPr lang="fr-FR" sz="1200" dirty="0">
                <a:latin typeface="Arial" pitchFamily="34" charset="0"/>
                <a:cs typeface="Arial" pitchFamily="34" charset="0"/>
              </a:rPr>
              <a:t>Nom : Prénom : Parenté </a:t>
            </a:r>
            <a:r>
              <a:rPr lang="fr-FR" sz="1200" dirty="0" smtClean="0">
                <a:latin typeface="Arial" pitchFamily="34" charset="0"/>
                <a:cs typeface="Arial" pitchFamily="34" charset="0"/>
              </a:rPr>
              <a:t>:</a:t>
            </a:r>
          </a:p>
          <a:p>
            <a:endParaRPr lang="fr-FR" sz="1200" dirty="0">
              <a:latin typeface="Arial" pitchFamily="34" charset="0"/>
              <a:cs typeface="Arial" pitchFamily="34" charset="0"/>
            </a:endParaRPr>
          </a:p>
          <a:p>
            <a:endParaRPr lang="fr-FR" sz="1200" dirty="0">
              <a:latin typeface="Arial" pitchFamily="34" charset="0"/>
              <a:cs typeface="Arial" pitchFamily="34" charset="0"/>
            </a:endParaRPr>
          </a:p>
          <a:p>
            <a:r>
              <a:rPr lang="fr-FR" sz="1200" dirty="0">
                <a:latin typeface="Arial" pitchFamily="34" charset="0"/>
                <a:cs typeface="Arial" pitchFamily="34" charset="0"/>
              </a:rPr>
              <a:t>➥ Personnes à prévenir en cas d’accident (par ordre de priorité</a:t>
            </a:r>
            <a:r>
              <a:rPr lang="fr-FR" sz="1200" dirty="0" smtClean="0">
                <a:latin typeface="Arial" pitchFamily="34" charset="0"/>
                <a:cs typeface="Arial" pitchFamily="34" charset="0"/>
              </a:rPr>
              <a:t>):</a:t>
            </a:r>
          </a:p>
          <a:p>
            <a:endParaRPr lang="fr-FR" sz="1200" dirty="0">
              <a:latin typeface="Arial" pitchFamily="34" charset="0"/>
              <a:cs typeface="Arial" pitchFamily="34" charset="0"/>
            </a:endParaRPr>
          </a:p>
          <a:p>
            <a:r>
              <a:rPr lang="fr-FR" sz="1200" dirty="0">
                <a:latin typeface="Arial" pitchFamily="34" charset="0"/>
                <a:cs typeface="Arial" pitchFamily="34" charset="0"/>
              </a:rPr>
              <a:t>Nom </a:t>
            </a:r>
            <a:r>
              <a:rPr lang="fr-FR" sz="1200" dirty="0" smtClean="0">
                <a:latin typeface="Arial" pitchFamily="34" charset="0"/>
                <a:cs typeface="Arial" pitchFamily="34" charset="0"/>
              </a:rPr>
              <a:t>:……………………… </a:t>
            </a:r>
            <a:r>
              <a:rPr lang="fr-FR" sz="1200" dirty="0">
                <a:latin typeface="Arial" pitchFamily="34" charset="0"/>
                <a:cs typeface="Arial" pitchFamily="34" charset="0"/>
              </a:rPr>
              <a:t>Prénom </a:t>
            </a:r>
            <a:r>
              <a:rPr lang="fr-FR" sz="1200" dirty="0" smtClean="0">
                <a:latin typeface="Arial" pitchFamily="34" charset="0"/>
                <a:cs typeface="Arial" pitchFamily="34" charset="0"/>
              </a:rPr>
              <a:t>:…………………………………….</a:t>
            </a:r>
            <a:endParaRPr lang="fr-FR" sz="1200" dirty="0">
              <a:latin typeface="Arial" pitchFamily="34" charset="0"/>
              <a:cs typeface="Arial" pitchFamily="34" charset="0"/>
            </a:endParaRPr>
          </a:p>
          <a:p>
            <a:r>
              <a:rPr lang="fr-FR" sz="1200" dirty="0">
                <a:latin typeface="Arial" pitchFamily="34" charset="0"/>
                <a:cs typeface="Arial" pitchFamily="34" charset="0"/>
              </a:rPr>
              <a:t>Tél : domicile : </a:t>
            </a:r>
            <a:r>
              <a:rPr lang="fr-FR" sz="1200" dirty="0" smtClean="0">
                <a:latin typeface="Arial" pitchFamily="34" charset="0"/>
                <a:cs typeface="Arial" pitchFamily="34" charset="0"/>
              </a:rPr>
              <a:t>………………………….. </a:t>
            </a:r>
            <a:r>
              <a:rPr lang="fr-FR" sz="1200" dirty="0">
                <a:latin typeface="Arial" pitchFamily="34" charset="0"/>
                <a:cs typeface="Arial" pitchFamily="34" charset="0"/>
              </a:rPr>
              <a:t>Portable </a:t>
            </a:r>
            <a:r>
              <a:rPr lang="fr-FR" sz="1200" dirty="0" smtClean="0">
                <a:latin typeface="Arial" pitchFamily="34" charset="0"/>
                <a:cs typeface="Arial" pitchFamily="34" charset="0"/>
              </a:rPr>
              <a:t>:…………………………………………….</a:t>
            </a:r>
            <a:endParaRPr lang="fr-FR" sz="1200" dirty="0">
              <a:latin typeface="Arial" pitchFamily="34" charset="0"/>
              <a:cs typeface="Arial" pitchFamily="34" charset="0"/>
            </a:endParaRPr>
          </a:p>
          <a:p>
            <a:r>
              <a:rPr lang="fr-FR" sz="1200" dirty="0">
                <a:latin typeface="Arial" pitchFamily="34" charset="0"/>
                <a:cs typeface="Arial" pitchFamily="34" charset="0"/>
              </a:rPr>
              <a:t>Nom </a:t>
            </a:r>
            <a:r>
              <a:rPr lang="fr-FR" sz="1200" dirty="0" smtClean="0">
                <a:latin typeface="Arial" pitchFamily="34" charset="0"/>
                <a:cs typeface="Arial" pitchFamily="34" charset="0"/>
              </a:rPr>
              <a:t>:……………………… </a:t>
            </a:r>
            <a:r>
              <a:rPr lang="fr-FR" sz="1200" dirty="0">
                <a:latin typeface="Arial" pitchFamily="34" charset="0"/>
                <a:cs typeface="Arial" pitchFamily="34" charset="0"/>
              </a:rPr>
              <a:t>Prénom </a:t>
            </a:r>
            <a:r>
              <a:rPr lang="fr-FR" sz="1200" dirty="0" smtClean="0">
                <a:latin typeface="Arial" pitchFamily="34" charset="0"/>
                <a:cs typeface="Arial" pitchFamily="34" charset="0"/>
              </a:rPr>
              <a:t>:…………………………………….</a:t>
            </a:r>
            <a:endParaRPr lang="fr-FR" sz="1200" dirty="0">
              <a:latin typeface="Arial" pitchFamily="34" charset="0"/>
              <a:cs typeface="Arial" pitchFamily="34" charset="0"/>
            </a:endParaRPr>
          </a:p>
          <a:p>
            <a:r>
              <a:rPr lang="fr-FR" sz="1200" dirty="0">
                <a:latin typeface="Arial" pitchFamily="34" charset="0"/>
                <a:cs typeface="Arial" pitchFamily="34" charset="0"/>
              </a:rPr>
              <a:t>Tél : domicile </a:t>
            </a:r>
            <a:r>
              <a:rPr lang="fr-FR" sz="1200" dirty="0" smtClean="0">
                <a:latin typeface="Arial" pitchFamily="34" charset="0"/>
                <a:cs typeface="Arial" pitchFamily="34" charset="0"/>
              </a:rPr>
              <a:t>:…………………………… Portable </a:t>
            </a:r>
            <a:r>
              <a:rPr lang="fr-FR" sz="1200" dirty="0">
                <a:latin typeface="Arial" pitchFamily="34" charset="0"/>
                <a:cs typeface="Arial" pitchFamily="34" charset="0"/>
              </a:rPr>
              <a:t>: </a:t>
            </a:r>
            <a:r>
              <a:rPr lang="fr-FR" sz="1200" dirty="0" smtClean="0">
                <a:latin typeface="Arial" pitchFamily="34" charset="0"/>
                <a:cs typeface="Arial" pitchFamily="34" charset="0"/>
              </a:rPr>
              <a:t>……………………………………………</a:t>
            </a:r>
            <a:endParaRPr lang="fr-FR" sz="1200" dirty="0">
              <a:latin typeface="Arial" pitchFamily="34" charset="0"/>
              <a:cs typeface="Arial" pitchFamily="34" charset="0"/>
            </a:endParaRP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Fait </a:t>
            </a:r>
            <a:r>
              <a:rPr lang="fr-FR" sz="1200" dirty="0">
                <a:latin typeface="Arial" pitchFamily="34" charset="0"/>
                <a:cs typeface="Arial" pitchFamily="34" charset="0"/>
              </a:rPr>
              <a:t>à </a:t>
            </a:r>
            <a:r>
              <a:rPr lang="fr-FR" sz="1200" dirty="0" smtClean="0">
                <a:latin typeface="Arial" pitchFamily="34" charset="0"/>
                <a:cs typeface="Arial" pitchFamily="34" charset="0"/>
              </a:rPr>
              <a:t>:…………………….. </a:t>
            </a:r>
            <a:r>
              <a:rPr lang="fr-FR" sz="1200" dirty="0">
                <a:latin typeface="Arial" pitchFamily="34" charset="0"/>
                <a:cs typeface="Arial" pitchFamily="34" charset="0"/>
              </a:rPr>
              <a:t>le </a:t>
            </a:r>
            <a:r>
              <a:rPr lang="fr-FR" sz="1200" dirty="0" smtClean="0">
                <a:latin typeface="Arial" pitchFamily="34" charset="0"/>
                <a:cs typeface="Arial" pitchFamily="34" charset="0"/>
              </a:rPr>
              <a:t>:………………………………………………….</a:t>
            </a:r>
            <a:endParaRPr lang="fr-FR" sz="1200" dirty="0">
              <a:latin typeface="Arial" pitchFamily="34" charset="0"/>
              <a:cs typeface="Arial" pitchFamily="34" charset="0"/>
            </a:endParaRPr>
          </a:p>
          <a:p>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Signature :</a:t>
            </a:r>
          </a:p>
          <a:p>
            <a:endParaRPr lang="fr-FR" sz="1200" dirty="0" smtClean="0">
              <a:latin typeface="Arial" pitchFamily="34" charset="0"/>
              <a:cs typeface="Arial" pitchFamily="34" charset="0"/>
            </a:endParaRPr>
          </a:p>
          <a:p>
            <a:endParaRPr lang="fr-FR" sz="1200" dirty="0" smtClean="0">
              <a:latin typeface="Arial" pitchFamily="34" charset="0"/>
              <a:cs typeface="Arial" pitchFamily="34" charset="0"/>
            </a:endParaRPr>
          </a:p>
          <a:p>
            <a:endParaRPr lang="fr-FR" sz="1200" dirty="0">
              <a:latin typeface="Arial" pitchFamily="34" charset="0"/>
              <a:cs typeface="Arial" pitchFamily="34" charset="0"/>
            </a:endParaRPr>
          </a:p>
          <a:p>
            <a:pPr marL="228600" indent="-228600">
              <a:buAutoNum type="arabicParenBoth"/>
            </a:pPr>
            <a:r>
              <a:rPr lang="fr-FR" sz="1200" dirty="0" smtClean="0">
                <a:latin typeface="Arial" pitchFamily="34" charset="0"/>
                <a:cs typeface="Arial" pitchFamily="34" charset="0"/>
              </a:rPr>
              <a:t>Rayer </a:t>
            </a:r>
            <a:r>
              <a:rPr lang="fr-FR" sz="1200" dirty="0">
                <a:latin typeface="Arial" pitchFamily="34" charset="0"/>
                <a:cs typeface="Arial" pitchFamily="34" charset="0"/>
              </a:rPr>
              <a:t>les mentions inutiles (2) Cocher la case </a:t>
            </a:r>
            <a:r>
              <a:rPr lang="fr-FR" sz="1200" dirty="0" smtClean="0">
                <a:latin typeface="Arial" pitchFamily="34" charset="0"/>
                <a:cs typeface="Arial" pitchFamily="34" charset="0"/>
              </a:rPr>
              <a:t>choisie</a:t>
            </a:r>
            <a:endParaRPr lang="fr-FR" sz="1200" dirty="0">
              <a:latin typeface="Arial" pitchFamily="34" charset="0"/>
              <a:cs typeface="Arial" pitchFamily="34" charset="0"/>
            </a:endParaRPr>
          </a:p>
          <a:p>
            <a:pPr marL="228600" indent="-228600"/>
            <a:r>
              <a:rPr lang="fr-FR" sz="1200" dirty="0" smtClean="0">
                <a:latin typeface="Arial" pitchFamily="34" charset="0"/>
                <a:cs typeface="Arial" pitchFamily="34" charset="0"/>
              </a:rPr>
              <a:t>-------------------------------------------------------------------------------------------------------------------------------</a:t>
            </a:r>
            <a:endParaRPr lang="fr-FR" sz="1200" dirty="0">
              <a:latin typeface="Arial" pitchFamily="34" charset="0"/>
              <a:cs typeface="Arial" pitchFamily="34" charset="0"/>
            </a:endParaRPr>
          </a:p>
          <a:p>
            <a:r>
              <a:rPr lang="fr-FR" sz="1200" b="1" dirty="0">
                <a:latin typeface="Arial" pitchFamily="34" charset="0"/>
                <a:cs typeface="Arial" pitchFamily="34" charset="0"/>
              </a:rPr>
              <a:t>Partie réservée au club. Ne rien inscrire.</a:t>
            </a:r>
          </a:p>
          <a:p>
            <a:r>
              <a:rPr lang="fr-FR" sz="1200" dirty="0">
                <a:latin typeface="Arial" pitchFamily="34" charset="0"/>
                <a:cs typeface="Arial" pitchFamily="34" charset="0"/>
              </a:rPr>
              <a:t>Licence </a:t>
            </a:r>
            <a:r>
              <a:rPr lang="fr-FR" sz="1200" dirty="0" smtClean="0">
                <a:latin typeface="Arial" pitchFamily="34" charset="0"/>
                <a:cs typeface="Arial" pitchFamily="34" charset="0"/>
              </a:rPr>
              <a:t>Running </a:t>
            </a:r>
            <a:r>
              <a:rPr lang="fr-FR" sz="1200" dirty="0">
                <a:latin typeface="Arial" pitchFamily="34" charset="0"/>
                <a:cs typeface="Arial" pitchFamily="34" charset="0"/>
              </a:rPr>
              <a:t>❑ Licence Compétition </a:t>
            </a:r>
            <a:r>
              <a:rPr lang="fr-FR" sz="1200" dirty="0" smtClean="0">
                <a:latin typeface="Arial" pitchFamily="34" charset="0"/>
                <a:cs typeface="Arial" pitchFamily="34" charset="0"/>
              </a:rPr>
              <a:t>❑Licence Découverte ❑ Licence Dirigeant❑</a:t>
            </a:r>
            <a:endParaRPr lang="fr-FR" sz="1200" dirty="0">
              <a:latin typeface="Arial" pitchFamily="34" charset="0"/>
              <a:cs typeface="Arial" pitchFamily="34" charset="0"/>
            </a:endParaRPr>
          </a:p>
          <a:p>
            <a:r>
              <a:rPr lang="fr-FR" sz="1200" b="1" dirty="0">
                <a:latin typeface="Arial" pitchFamily="34" charset="0"/>
                <a:cs typeface="Arial" pitchFamily="34" charset="0"/>
              </a:rPr>
              <a:t>Mode de règlement :</a:t>
            </a:r>
          </a:p>
          <a:p>
            <a:r>
              <a:rPr lang="fr-FR" sz="1200" dirty="0">
                <a:latin typeface="Arial" pitchFamily="34" charset="0"/>
                <a:cs typeface="Arial" pitchFamily="34" charset="0"/>
              </a:rPr>
              <a:t>Espèces ❑ Chèque ❑</a:t>
            </a:r>
          </a:p>
          <a:p>
            <a:r>
              <a:rPr lang="fr-FR" sz="1200" dirty="0">
                <a:latin typeface="Arial" pitchFamily="34" charset="0"/>
                <a:cs typeface="Arial" pitchFamily="34" charset="0"/>
              </a:rPr>
              <a:t>N° </a:t>
            </a:r>
            <a:r>
              <a:rPr lang="fr-FR" sz="1200" dirty="0" smtClean="0">
                <a:latin typeface="Arial" pitchFamily="34" charset="0"/>
                <a:cs typeface="Arial" pitchFamily="34" charset="0"/>
              </a:rPr>
              <a:t>:……………………… </a:t>
            </a:r>
            <a:r>
              <a:rPr lang="fr-FR" sz="1200" dirty="0">
                <a:latin typeface="Arial" pitchFamily="34" charset="0"/>
                <a:cs typeface="Arial" pitchFamily="34" charset="0"/>
              </a:rPr>
              <a:t>Banque : </a:t>
            </a:r>
            <a:r>
              <a:rPr lang="fr-FR" sz="1200" dirty="0" smtClean="0">
                <a:latin typeface="Arial" pitchFamily="34" charset="0"/>
                <a:cs typeface="Arial" pitchFamily="34" charset="0"/>
              </a:rPr>
              <a:t>…………………………….Emetteur :…………………………</a:t>
            </a:r>
          </a:p>
          <a:p>
            <a:endParaRPr lang="fr-FR" sz="800" dirty="0" smtClean="0">
              <a:latin typeface="Arial" pitchFamily="34" charset="0"/>
              <a:cs typeface="Arial" pitchFamily="34" charset="0"/>
            </a:endParaRPr>
          </a:p>
          <a:p>
            <a:r>
              <a:rPr lang="fr-FR" sz="1200" dirty="0" smtClean="0">
                <a:latin typeface="Arial" pitchFamily="34" charset="0"/>
                <a:cs typeface="Arial" pitchFamily="34" charset="0"/>
              </a:rPr>
              <a:t>Date du chèque:………………………………………….</a:t>
            </a:r>
            <a:endParaRPr lang="fr-FR"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569</Words>
  <Application>Microsoft Office PowerPoint</Application>
  <PresentationFormat>Affichage à l'écran (4:3)</PresentationFormat>
  <Paragraphs>94</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JF</dc:creator>
  <cp:lastModifiedBy>valat</cp:lastModifiedBy>
  <cp:revision>37</cp:revision>
  <dcterms:created xsi:type="dcterms:W3CDTF">2013-03-25T10:28:36Z</dcterms:created>
  <dcterms:modified xsi:type="dcterms:W3CDTF">2015-06-23T20:36:54Z</dcterms:modified>
</cp:coreProperties>
</file>