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7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86F6-4139-46F2-862F-47732DF9F615}" type="datetimeFigureOut">
              <a:rPr lang="fr-FR" smtClean="0"/>
              <a:pPr/>
              <a:t>08/11/2013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1BF8-111E-4E2B-A1BE-98E40CE648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86F6-4139-46F2-862F-47732DF9F615}" type="datetimeFigureOut">
              <a:rPr lang="fr-FR" smtClean="0"/>
              <a:pPr/>
              <a:t>08/11/2013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1BF8-111E-4E2B-A1BE-98E40CE648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86F6-4139-46F2-862F-47732DF9F615}" type="datetimeFigureOut">
              <a:rPr lang="fr-FR" smtClean="0"/>
              <a:pPr/>
              <a:t>08/11/2013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1BF8-111E-4E2B-A1BE-98E40CE648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86F6-4139-46F2-862F-47732DF9F615}" type="datetimeFigureOut">
              <a:rPr lang="fr-FR" smtClean="0"/>
              <a:pPr/>
              <a:t>08/11/2013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1BF8-111E-4E2B-A1BE-98E40CE648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86F6-4139-46F2-862F-47732DF9F615}" type="datetimeFigureOut">
              <a:rPr lang="fr-FR" smtClean="0"/>
              <a:pPr/>
              <a:t>08/11/2013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1BF8-111E-4E2B-A1BE-98E40CE648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86F6-4139-46F2-862F-47732DF9F615}" type="datetimeFigureOut">
              <a:rPr lang="fr-FR" smtClean="0"/>
              <a:pPr/>
              <a:t>08/11/2013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1BF8-111E-4E2B-A1BE-98E40CE648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86F6-4139-46F2-862F-47732DF9F615}" type="datetimeFigureOut">
              <a:rPr lang="fr-FR" smtClean="0"/>
              <a:pPr/>
              <a:t>08/11/2013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1BF8-111E-4E2B-A1BE-98E40CE648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86F6-4139-46F2-862F-47732DF9F615}" type="datetimeFigureOut">
              <a:rPr lang="fr-FR" smtClean="0"/>
              <a:pPr/>
              <a:t>08/11/2013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1BF8-111E-4E2B-A1BE-98E40CE648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86F6-4139-46F2-862F-47732DF9F615}" type="datetimeFigureOut">
              <a:rPr lang="fr-FR" smtClean="0"/>
              <a:pPr/>
              <a:t>08/11/2013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1BF8-111E-4E2B-A1BE-98E40CE648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86F6-4139-46F2-862F-47732DF9F615}" type="datetimeFigureOut">
              <a:rPr lang="fr-FR" smtClean="0"/>
              <a:pPr/>
              <a:t>08/11/2013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1BF8-111E-4E2B-A1BE-98E40CE648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86F6-4139-46F2-862F-47732DF9F615}" type="datetimeFigureOut">
              <a:rPr lang="fr-FR" smtClean="0"/>
              <a:pPr/>
              <a:t>08/11/2013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1BF8-111E-4E2B-A1BE-98E40CE648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C86F6-4139-46F2-862F-47732DF9F615}" type="datetimeFigureOut">
              <a:rPr lang="fr-FR" smtClean="0"/>
              <a:pPr/>
              <a:t>08/11/2013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A1BF8-111E-4E2B-A1BE-98E40CE648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604434"/>
              </p:ext>
            </p:extLst>
          </p:nvPr>
        </p:nvGraphicFramePr>
        <p:xfrm>
          <a:off x="251520" y="260648"/>
          <a:ext cx="8515435" cy="6187440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062116"/>
                <a:gridCol w="116840"/>
                <a:gridCol w="1160462"/>
                <a:gridCol w="983441"/>
                <a:gridCol w="767085"/>
                <a:gridCol w="2030736"/>
                <a:gridCol w="1152128"/>
                <a:gridCol w="1242627"/>
              </a:tblGrid>
              <a:tr h="221744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accent1"/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Nom du club</a:t>
                      </a:r>
                      <a:endParaRPr lang="fr-FR" sz="1200" b="0" dirty="0">
                        <a:solidFill>
                          <a:schemeClr val="accent1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fr-FR" sz="14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rowSpan="4" gridSpan="3">
                  <a:txBody>
                    <a:bodyPr/>
                    <a:lstStyle/>
                    <a:p>
                      <a:endParaRPr lang="fr-FR" sz="1200" dirty="0"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lang="fr-FR" sz="1200"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lang="fr-FR" sz="1200"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noFill/>
                  </a:tcPr>
                </a:tc>
                <a:tc rowSpan="4">
                  <a:txBody>
                    <a:bodyPr/>
                    <a:lstStyle/>
                    <a:p>
                      <a:endParaRPr lang="fr-FR" sz="1200" dirty="0"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8296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accent1"/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Responsable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endParaRPr lang="fr-FR" sz="14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fr-FR" sz="1200" dirty="0"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 vMerge="1">
                  <a:txBody>
                    <a:bodyPr/>
                    <a:lstStyle/>
                    <a:p>
                      <a:endParaRPr lang="fr-FR" sz="1200" dirty="0"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sz="1200" dirty="0"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2576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accent1"/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Téléphone</a:t>
                      </a:r>
                      <a:endParaRPr lang="fr-FR" sz="1200" b="0" dirty="0">
                        <a:solidFill>
                          <a:schemeClr val="accent1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fr-FR" sz="14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fr-FR" sz="1200" dirty="0"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fr-FR" sz="1200" dirty="0"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fr-FR" sz="1200" dirty="0"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8864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accent1"/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E-mail</a:t>
                      </a:r>
                      <a:endParaRPr lang="fr-FR" sz="1200" b="0" dirty="0">
                        <a:solidFill>
                          <a:schemeClr val="accent1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fr-FR" sz="14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fr-FR" sz="1200"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fr-FR" sz="1200" dirty="0"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fr-FR" sz="1200" dirty="0"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2523">
                <a:tc gridSpan="8"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accent1"/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LISTE</a:t>
                      </a:r>
                      <a:r>
                        <a:rPr lang="fr-FR" sz="1400" b="0" baseline="0" dirty="0" smtClean="0">
                          <a:solidFill>
                            <a:schemeClr val="accent1"/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DES PARTICIPANTS DE VOTRE CLUB</a:t>
                      </a:r>
                      <a:endParaRPr lang="fr-FR" sz="1400" b="0" dirty="0">
                        <a:solidFill>
                          <a:schemeClr val="accent1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accent1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2523"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Nom</a:t>
                      </a:r>
                      <a:endParaRPr lang="fr-FR" sz="1200" b="1" dirty="0">
                        <a:solidFill>
                          <a:schemeClr val="accent1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Prénom</a:t>
                      </a:r>
                      <a:endParaRPr lang="fr-FR" sz="1200" b="1" dirty="0">
                        <a:solidFill>
                          <a:schemeClr val="accent1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Catégorie</a:t>
                      </a:r>
                      <a:endParaRPr lang="fr-FR" sz="1200" b="1" dirty="0">
                        <a:solidFill>
                          <a:schemeClr val="accent1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Sexe</a:t>
                      </a:r>
                      <a:endParaRPr lang="fr-FR" sz="1200" b="1" dirty="0">
                        <a:solidFill>
                          <a:schemeClr val="accent1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Année de naissance</a:t>
                      </a:r>
                      <a:endParaRPr lang="fr-FR" sz="1200" b="1" dirty="0">
                        <a:solidFill>
                          <a:schemeClr val="accent1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N° de licence</a:t>
                      </a:r>
                      <a:endParaRPr lang="fr-FR" sz="1200" b="1" dirty="0">
                        <a:solidFill>
                          <a:schemeClr val="accent1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N°</a:t>
                      </a:r>
                      <a:r>
                        <a:rPr lang="fr-FR" sz="1200" b="1" baseline="0" dirty="0" smtClean="0">
                          <a:solidFill>
                            <a:schemeClr val="accent1"/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de c</a:t>
                      </a:r>
                      <a:r>
                        <a:rPr lang="fr-FR" sz="1200" b="1" dirty="0" smtClean="0">
                          <a:solidFill>
                            <a:schemeClr val="accent1"/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ourse</a:t>
                      </a:r>
                      <a:r>
                        <a:rPr lang="fr-FR" sz="1200" b="1" baseline="0" dirty="0" smtClean="0">
                          <a:solidFill>
                            <a:schemeClr val="accent1"/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 </a:t>
                      </a:r>
                      <a:endParaRPr lang="fr-FR" sz="1200" b="1" dirty="0">
                        <a:solidFill>
                          <a:schemeClr val="accent1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202523">
                <a:tc gridSpan="2"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3">
                <a:tc gridSpan="2"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3">
                <a:tc gridSpan="2"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3">
                <a:tc gridSpan="2"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3">
                <a:tc gridSpan="2"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3">
                <a:tc gridSpan="2"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3">
                <a:tc gridSpan="2"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64">
                <a:tc gridSpan="2"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3">
                <a:tc gridSpan="2"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3">
                <a:tc gridSpan="2"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3">
                <a:tc gridSpan="2"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3">
                <a:tc gridSpan="2"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3">
                <a:tc gridSpan="2"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3">
                <a:tc gridSpan="2"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3">
                <a:tc gridSpan="2"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3">
                <a:tc gridSpan="2"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C00000"/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860032" y="692696"/>
            <a:ext cx="35497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5e Cross de Neuilly sur Marne 2013</a:t>
            </a:r>
          </a:p>
          <a:p>
            <a:pPr algn="ctr"/>
            <a:r>
              <a:rPr lang="fr-FR" b="1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Dimanche 8 décembre 2013</a:t>
            </a:r>
            <a:endParaRPr lang="fr-FR" b="1" dirty="0">
              <a:solidFill>
                <a:schemeClr val="tx2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38</Words>
  <Application>Microsoft Office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JF</dc:creator>
  <cp:lastModifiedBy>valat</cp:lastModifiedBy>
  <cp:revision>6</cp:revision>
  <dcterms:created xsi:type="dcterms:W3CDTF">2013-10-30T10:56:30Z</dcterms:created>
  <dcterms:modified xsi:type="dcterms:W3CDTF">2013-11-08T10:08:33Z</dcterms:modified>
</cp:coreProperties>
</file>